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71" r:id="rId10"/>
    <p:sldId id="270" r:id="rId11"/>
    <p:sldId id="266" r:id="rId12"/>
    <p:sldId id="272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0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4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A4B3-BA2C-4A9D-9C8E-374B7EE435F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E1C0-809E-4282-9B4E-E48A4A40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9734"/>
            <a:ext cx="12192000" cy="3622083"/>
          </a:xfrm>
        </p:spPr>
        <p:txBody>
          <a:bodyPr>
            <a:noAutofit/>
          </a:bodyPr>
          <a:lstStyle/>
          <a:p>
            <a:r>
              <a:rPr lang="en-US" sz="5400" i="1" dirty="0">
                <a:latin typeface="Aharoni" panose="02010803020104030203" pitchFamily="2" charset="-79"/>
                <a:cs typeface="Aharoni" panose="02010803020104030203" pitchFamily="2" charset="-79"/>
              </a:rPr>
              <a:t>Serratia marcescens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(Enterobacteriaceae): An alternate biocontrol agent for mosquito vectors </a:t>
            </a:r>
            <a:r>
              <a:rPr lang="en-US" sz="5400" i="1" dirty="0">
                <a:latin typeface="Aharoni" panose="02010803020104030203" pitchFamily="2" charset="-79"/>
                <a:cs typeface="Aharoni" panose="02010803020104030203" pitchFamily="2" charset="-79"/>
              </a:rPr>
              <a:t>Aedes aegypti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5400" i="1" dirty="0">
                <a:latin typeface="Aharoni" panose="02010803020104030203" pitchFamily="2" charset="-79"/>
                <a:cs typeface="Aharoni" panose="02010803020104030203" pitchFamily="2" charset="-79"/>
              </a:rPr>
              <a:t>Culex quinquefasciatus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(Diptera: Culicidae)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49635"/>
            <a:ext cx="12191999" cy="886691"/>
          </a:xfrm>
        </p:spPr>
        <p:txBody>
          <a:bodyPr>
            <a:normAutofit/>
          </a:bodyPr>
          <a:lstStyle/>
          <a:p>
            <a:r>
              <a:rPr lang="sv-SE" sz="3600" b="1" dirty="0">
                <a:latin typeface="Candara" panose="020E0502030303020204" pitchFamily="34" charset="0"/>
              </a:rPr>
              <a:t>Chinnasamy Ragvendran, Devarajan Natarajan</a:t>
            </a:r>
          </a:p>
          <a:p>
            <a:endParaRPr lang="sv-SE" sz="3600" b="1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4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4" t="2174"/>
          <a:stretch/>
        </p:blipFill>
        <p:spPr>
          <a:xfrm>
            <a:off x="1600200" y="1920240"/>
            <a:ext cx="9051106" cy="42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6952" y="2008505"/>
            <a:ext cx="81342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3" t="773"/>
          <a:stretch/>
        </p:blipFill>
        <p:spPr>
          <a:xfrm>
            <a:off x="2052765" y="2133599"/>
            <a:ext cx="8102674" cy="43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8962" y="2148841"/>
            <a:ext cx="6050280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6" t="1824"/>
          <a:stretch/>
        </p:blipFill>
        <p:spPr>
          <a:xfrm>
            <a:off x="2849879" y="1904999"/>
            <a:ext cx="6564319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825624"/>
            <a:ext cx="11249891" cy="4729721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/>
              <a:t>Background: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insecticides of microbial origin may serve as suitable alternative biocontrol agents. The present study aimed to identify the major chemical constituents and test the larvicidal toxicity of </a:t>
            </a:r>
            <a:r>
              <a:rPr lang="en-US" i="1" dirty="0"/>
              <a:t>Serratia marcescens </a:t>
            </a:r>
            <a:r>
              <a:rPr lang="en-US" dirty="0"/>
              <a:t>against </a:t>
            </a:r>
            <a:r>
              <a:rPr lang="en-US" i="1" dirty="0"/>
              <a:t>Aedes aegypti </a:t>
            </a:r>
            <a:r>
              <a:rPr lang="en-US" dirty="0"/>
              <a:t>and </a:t>
            </a:r>
            <a:r>
              <a:rPr lang="en-US" i="1" dirty="0"/>
              <a:t>Culex quinquefasciatus </a:t>
            </a:r>
            <a:r>
              <a:rPr lang="en-US" dirty="0"/>
              <a:t>mosquitoes. </a:t>
            </a:r>
            <a:endParaRPr lang="en-US" dirty="0" smtClean="0"/>
          </a:p>
          <a:p>
            <a:pPr algn="just"/>
            <a:r>
              <a:rPr lang="en-US" b="1" u="sng" dirty="0" smtClean="0"/>
              <a:t>Materials and Methods</a:t>
            </a:r>
            <a:r>
              <a:rPr lang="en-US" b="1" u="sng" dirty="0"/>
              <a:t>: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mosquito bioassay test of four different concentrations (100, 200, 300 and 400 ppm/ml) of bacterial extracts was performed as per standard protocols. The chemical compounds and its functional groups were identified by GC-MS and FT-IR analysis, </a:t>
            </a:r>
            <a:r>
              <a:rPr lang="en-US" dirty="0" smtClean="0"/>
              <a:t>respectively.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4"/>
            <a:ext cx="11623963" cy="4672157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/>
              <a:t>Results: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larval bioassay results observed better effect with the varied levels of LC50 and LC90 values. Six major compounds identified by Gas Chromatography Mass Spectrophotometer (GC-MS) and named as follows: 1-o-monoacetyl-2, 3-o-dibenzoyl-d-ribofuranose (20.255%), 1-butanol, 3-methyl-, benzoate (19.380%), Bentiamine (18.855%), Benzoic acid 2-bromoethyl ester (18.415%), and Cyclotrisiloxane hexamethyl- (2.658%). Fourier transform infrared spectroscopy (FT-IR) spectral analysis reflect the functional groups of (aromatic, alkynes and amines) the biomolecules. 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b="1" u="sng" dirty="0"/>
              <a:t>Conclusion:</a:t>
            </a:r>
            <a:r>
              <a:rPr lang="en-US" dirty="0"/>
              <a:t> </a:t>
            </a:r>
            <a:r>
              <a:rPr lang="en-US" dirty="0" smtClean="0"/>
              <a:t>We </a:t>
            </a:r>
            <a:r>
              <a:rPr lang="en-US" dirty="0"/>
              <a:t>found the increased level of larval mortality based on extract concentrations and exposure time.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KEYWORDS 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 smtClean="0"/>
              <a:t>Aedes </a:t>
            </a:r>
            <a:r>
              <a:rPr lang="en-US" i="1" dirty="0"/>
              <a:t>aegypti, </a:t>
            </a:r>
            <a:endParaRPr lang="en-US" i="1" dirty="0" smtClean="0"/>
          </a:p>
          <a:p>
            <a:r>
              <a:rPr lang="en-US" i="1" dirty="0" smtClean="0"/>
              <a:t>Culex </a:t>
            </a:r>
            <a:r>
              <a:rPr lang="en-US" i="1" dirty="0"/>
              <a:t>quinquefasciatus, </a:t>
            </a:r>
            <a:endParaRPr lang="en-US" i="1" dirty="0" smtClean="0"/>
          </a:p>
          <a:p>
            <a:r>
              <a:rPr lang="en-US" i="1" dirty="0" smtClean="0"/>
              <a:t>Serratia </a:t>
            </a:r>
            <a:r>
              <a:rPr lang="en-US" i="1" dirty="0"/>
              <a:t>marcescens, </a:t>
            </a:r>
            <a:endParaRPr lang="en-US" i="1" dirty="0" smtClean="0"/>
          </a:p>
          <a:p>
            <a:r>
              <a:rPr lang="en-US" dirty="0" smtClean="0"/>
              <a:t>Spectral </a:t>
            </a:r>
            <a:r>
              <a:rPr lang="en-US" dirty="0"/>
              <a:t>study, </a:t>
            </a:r>
            <a:endParaRPr lang="en-US" dirty="0" smtClean="0"/>
          </a:p>
          <a:p>
            <a:r>
              <a:rPr lang="en-US" dirty="0" smtClean="0"/>
              <a:t>Larvicidal bioassay.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8" t="7957"/>
          <a:stretch/>
        </p:blipFill>
        <p:spPr>
          <a:xfrm>
            <a:off x="2964873" y="2479964"/>
            <a:ext cx="627610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5" t="3111"/>
          <a:stretch/>
        </p:blipFill>
        <p:spPr>
          <a:xfrm>
            <a:off x="3754581" y="2022764"/>
            <a:ext cx="4808393" cy="40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3" t="2676"/>
          <a:stretch/>
        </p:blipFill>
        <p:spPr>
          <a:xfrm>
            <a:off x="3796146" y="2175164"/>
            <a:ext cx="4821814" cy="40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5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0" t="2380"/>
          <a:stretch/>
        </p:blipFill>
        <p:spPr>
          <a:xfrm>
            <a:off x="3977640" y="2179320"/>
            <a:ext cx="4511040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8204" cy="17000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4" b="3653"/>
          <a:stretch/>
        </p:blipFill>
        <p:spPr>
          <a:xfrm>
            <a:off x="3437102" y="2225040"/>
            <a:ext cx="533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91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Candara</vt:lpstr>
      <vt:lpstr>Office Theme</vt:lpstr>
      <vt:lpstr>Serratia marcescens (Enterobacteriaceae): An alternate biocontrol agent for mosquito vectors Aedes aegypti and Culex quinquefasciatus (Diptera: Culicidae)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Reporting Practices of ADR: An Observational Study</dc:title>
  <dc:creator>USER 1</dc:creator>
  <cp:lastModifiedBy>Salman</cp:lastModifiedBy>
  <cp:revision>11</cp:revision>
  <dcterms:created xsi:type="dcterms:W3CDTF">2019-03-11T09:12:10Z</dcterms:created>
  <dcterms:modified xsi:type="dcterms:W3CDTF">2019-03-15T06:45:19Z</dcterms:modified>
</cp:coreProperties>
</file>