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7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2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8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1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4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91" y="2805953"/>
            <a:ext cx="12067309" cy="1053841"/>
          </a:xfrm>
        </p:spPr>
        <p:txBody>
          <a:bodyPr>
            <a:normAutofit/>
          </a:bodyPr>
          <a:lstStyle/>
          <a:p>
            <a:r>
              <a:rPr lang="en-US" sz="5300" dirty="0">
                <a:latin typeface="Aharoni" panose="02010803020104030203" pitchFamily="2" charset="-79"/>
                <a:cs typeface="Aharoni" panose="02010803020104030203" pitchFamily="2" charset="-79"/>
              </a:rPr>
              <a:t>Drug Review: </a:t>
            </a:r>
            <a:r>
              <a:rPr lang="en-US" sz="5300" dirty="0" err="1">
                <a:latin typeface="Aharoni" panose="02010803020104030203" pitchFamily="2" charset="-79"/>
                <a:cs typeface="Aharoni" panose="02010803020104030203" pitchFamily="2" charset="-79"/>
              </a:rPr>
              <a:t>Tirzepatide</a:t>
            </a:r>
            <a:endParaRPr lang="en-US" sz="53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91" y="4510399"/>
            <a:ext cx="11917055" cy="2212373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Candara" panose="020E0502030303020204" pitchFamily="34" charset="0"/>
              </a:rPr>
              <a:t>Juman</a:t>
            </a:r>
            <a:r>
              <a:rPr lang="en-US" sz="3200" b="1" dirty="0">
                <a:latin typeface="Candara" panose="020E0502030303020204" pitchFamily="34" charset="0"/>
              </a:rPr>
              <a:t> </a:t>
            </a:r>
            <a:r>
              <a:rPr lang="en-US" sz="3200" b="1" dirty="0" err="1">
                <a:latin typeface="Candara" panose="020E0502030303020204" pitchFamily="34" charset="0"/>
              </a:rPr>
              <a:t>Alsaab</a:t>
            </a:r>
            <a:endParaRPr lang="en-US" sz="3200" b="1" dirty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4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3" y="1918952"/>
            <a:ext cx="11629623" cy="48038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dirty="0" err="1"/>
              <a:t>Tirzepatide</a:t>
            </a:r>
            <a:r>
              <a:rPr lang="en-US" sz="2300" dirty="0"/>
              <a:t> is a Glucose-dependent Insulinotropic Polypeptide (GIP) receptor and Glucagon-Like Peptide-1 (GLP-1) receptor agonist. It is a 39-amino acid-modified peptide containing a C20 fatty diacid component that facilitates albumin binding and increases the </a:t>
            </a:r>
            <a:r>
              <a:rPr lang="en-US" sz="2300" dirty="0" err="1"/>
              <a:t>halflife</a:t>
            </a:r>
            <a:r>
              <a:rPr lang="en-US" sz="2300" dirty="0"/>
              <a:t>. </a:t>
            </a:r>
            <a:r>
              <a:rPr lang="en-US" sz="2300" dirty="0" err="1"/>
              <a:t>Tirzepatide</a:t>
            </a:r>
            <a:r>
              <a:rPr lang="en-US" sz="2300" dirty="0"/>
              <a:t> preferentially binds to and activates GIP and GLP-1 receptors, hence targeting endogenous GIP and GLP. </a:t>
            </a:r>
            <a:r>
              <a:rPr lang="en-US" sz="2300" dirty="0" err="1"/>
              <a:t>Tirzepatide</a:t>
            </a:r>
            <a:r>
              <a:rPr lang="en-US" sz="2300" dirty="0"/>
              <a:t> increases the first and second phases of insulin secretion and decreases glucagon levels in a glucose-dependent manner. </a:t>
            </a:r>
            <a:r>
              <a:rPr lang="en-US" sz="2300" dirty="0" err="1"/>
              <a:t>Tirzepatide</a:t>
            </a:r>
            <a:r>
              <a:rPr lang="en-US" sz="2300" dirty="0"/>
              <a:t> reduces fasting and postprandial glucose levels, food consumption, and body weight in people with type 2 diabetes.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F4FF0-02B4-494B-9F64-62E51BF1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CE5DFA-72BF-4210-AEB7-2BA3C8032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E2882F-7BA0-610A-B9F1-12F0155FA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725" y="1815364"/>
            <a:ext cx="9792549" cy="493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64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104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Candara</vt:lpstr>
      <vt:lpstr>Office Theme</vt:lpstr>
      <vt:lpstr>Drug Review: Tirzepatide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Reporting Practices of ADR: An Observational Study</dc:title>
  <dc:creator>USER 1</dc:creator>
  <cp:lastModifiedBy>Suriya EMT</cp:lastModifiedBy>
  <cp:revision>47</cp:revision>
  <dcterms:created xsi:type="dcterms:W3CDTF">2019-03-11T09:12:10Z</dcterms:created>
  <dcterms:modified xsi:type="dcterms:W3CDTF">2023-12-01T07:36:48Z</dcterms:modified>
</cp:coreProperties>
</file>