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5/8/2019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5/8/2019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5/8/2019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5/8/2019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82" y="1919735"/>
            <a:ext cx="11540836" cy="2721538"/>
          </a:xfrm>
        </p:spPr>
        <p:txBody>
          <a:bodyPr>
            <a:normAutofit/>
          </a:bodyPr>
          <a:lstStyle/>
          <a:p>
            <a:r>
              <a:rPr lang="en-US" sz="4400" dirty="0"/>
              <a:t/>
            </a:r>
            <a:br>
              <a:rPr lang="en-US" sz="4400" dirty="0"/>
            </a:br>
            <a:r>
              <a:rPr lang="en-US" sz="4400" dirty="0"/>
              <a:t> </a:t>
            </a:r>
            <a:r>
              <a:rPr lang="en-US" sz="4400" b="1" dirty="0">
                <a:latin typeface="Aharoni" panose="02010803020104030203" pitchFamily="2" charset="-79"/>
                <a:cs typeface="Aharoni" panose="02010803020104030203" pitchFamily="2" charset="-79"/>
              </a:rPr>
              <a:t>National Medication Errors Reporting System at Ministry of Health in Saudi </a:t>
            </a:r>
            <a:r>
              <a:rPr lang="en-US" sz="4400" b="1" dirty="0" smtClean="0">
                <a:latin typeface="Aharoni" panose="02010803020104030203" pitchFamily="2" charset="-79"/>
                <a:cs typeface="Aharoni" panose="02010803020104030203" pitchFamily="2" charset="-79"/>
              </a:rPr>
              <a:t>Arabia</a:t>
            </a:r>
            <a:endParaRPr lang="en-US" sz="44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471055" y="4806408"/>
            <a:ext cx="11139054" cy="1655762"/>
          </a:xfrm>
        </p:spPr>
        <p:txBody>
          <a:bodyPr>
            <a:noAutofit/>
          </a:bodyPr>
          <a:lstStyle/>
          <a:p>
            <a:r>
              <a:rPr lang="en-US" sz="3600" b="1" dirty="0">
                <a:latin typeface="Candara" panose="020E0502030303020204" pitchFamily="34" charset="0"/>
              </a:rPr>
              <a:t>Yousef Ahmed Alomi</a:t>
            </a:r>
            <a:r>
              <a:rPr lang="en-US" sz="3600" b="1" dirty="0" smtClean="0">
                <a:latin typeface="Candara" panose="020E0502030303020204" pitchFamily="34" charset="0"/>
              </a:rPr>
              <a:t>,</a:t>
            </a:r>
            <a:r>
              <a:rPr lang="en-US" sz="3600" dirty="0" smtClean="0">
                <a:latin typeface="Candara" panose="020E0502030303020204" pitchFamily="34" charset="0"/>
              </a:rPr>
              <a:t> </a:t>
            </a:r>
            <a:r>
              <a:rPr lang="en-US" sz="3600" b="1" dirty="0">
                <a:latin typeface="Candara" panose="020E0502030303020204" pitchFamily="34" charset="0"/>
              </a:rPr>
              <a:t>Saeed Jamaan Alghamdi, </a:t>
            </a:r>
            <a:endParaRPr lang="en-US" sz="3600" dirty="0">
              <a:latin typeface="Candara" panose="020E0502030303020204" pitchFamily="34" charset="0"/>
            </a:endParaRPr>
          </a:p>
          <a:p>
            <a:r>
              <a:rPr lang="en-US" sz="3600" dirty="0">
                <a:latin typeface="Candara" panose="020E0502030303020204" pitchFamily="34" charset="0"/>
              </a:rPr>
              <a:t> </a:t>
            </a:r>
            <a:r>
              <a:rPr lang="en-US" sz="3600" b="1" dirty="0">
                <a:latin typeface="Candara" panose="020E0502030303020204" pitchFamily="34" charset="0"/>
              </a:rPr>
              <a:t>Radi Abdullah Alattyh, </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8545" y="1825624"/>
            <a:ext cx="11776363" cy="4729721"/>
          </a:xfrm>
        </p:spPr>
        <p:txBody>
          <a:bodyPr>
            <a:normAutofit/>
          </a:bodyPr>
          <a:lstStyle/>
          <a:p>
            <a:pPr algn="just"/>
            <a:r>
              <a:rPr lang="en-US" b="1" u="sng" dirty="0" smtClean="0"/>
              <a:t>Objective:</a:t>
            </a:r>
            <a:r>
              <a:rPr lang="en-US" b="1" dirty="0" smtClean="0"/>
              <a:t> </a:t>
            </a:r>
            <a:r>
              <a:rPr lang="en-US" dirty="0" smtClean="0"/>
              <a:t>To </a:t>
            </a:r>
            <a:r>
              <a:rPr lang="en-US" dirty="0"/>
              <a:t>demonstrate the medications errors as part of the pharmaceutical care plan at the Ministry of Health of Health foundations in the Kingdom of Saudi Arabia. </a:t>
            </a:r>
            <a:endParaRPr lang="en-US" dirty="0" smtClean="0"/>
          </a:p>
          <a:p>
            <a:pPr algn="just"/>
            <a:r>
              <a:rPr lang="en-US" b="1" u="sng" dirty="0" smtClean="0"/>
              <a:t>Methods:</a:t>
            </a:r>
            <a:r>
              <a:rPr lang="en-US" dirty="0" smtClean="0"/>
              <a:t> </a:t>
            </a:r>
            <a:r>
              <a:rPr lang="en-US" dirty="0"/>
              <a:t>It is a retrospective analysis of medications error documentation system at the Ministry of Health of Health institutions. The Pharmacy strategic plan 2012-2020 used in the study. The analysis used the modified pharmacy business model system and Project Management Procedure.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0836" y="1825624"/>
            <a:ext cx="11984181" cy="4782993"/>
          </a:xfrm>
        </p:spPr>
        <p:txBody>
          <a:bodyPr>
            <a:normAutofit/>
          </a:bodyPr>
          <a:lstStyle/>
          <a:p>
            <a:pPr algn="just"/>
            <a:r>
              <a:rPr lang="en-US" b="1" u="sng" dirty="0"/>
              <a:t>Results:</a:t>
            </a:r>
            <a:r>
              <a:rPr lang="en-US" dirty="0"/>
              <a:t> </a:t>
            </a:r>
            <a:r>
              <a:rPr lang="en-US" dirty="0" smtClean="0"/>
              <a:t>The </a:t>
            </a:r>
            <a:r>
              <a:rPr lang="en-US" dirty="0"/>
              <a:t>medications error documentation system founded with a defined vision, mission and goals. The system had several resources including human or economic and other described in the review. The continuation of the system assured by risk management model description. Also, the monitoring and controlling of the system as illustrated. The convention to operation project though closing project stage demonstrated in the Analysis. </a:t>
            </a:r>
            <a:endParaRPr lang="en-US" dirty="0" smtClean="0"/>
          </a:p>
          <a:p>
            <a:pPr algn="just"/>
            <a:r>
              <a:rPr lang="en-US" b="1" u="sng" dirty="0" smtClean="0"/>
              <a:t>Conclusion:</a:t>
            </a:r>
            <a:r>
              <a:rPr lang="en-US" dirty="0" smtClean="0"/>
              <a:t> </a:t>
            </a:r>
            <a:r>
              <a:rPr lang="en-US" dirty="0" smtClean="0"/>
              <a:t>The </a:t>
            </a:r>
            <a:r>
              <a:rPr lang="en-US" dirty="0"/>
              <a:t>Medications errors documentation system established within the healthcare system and pharmacy regulations. The medications error documentation system is regularly improving accordingly at all Ministry of Health institutions in the Kingdom of Saudi Arabia.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0515600" cy="4644448"/>
          </a:xfrm>
        </p:spPr>
        <p:txBody>
          <a:bodyPr>
            <a:normAutofit/>
          </a:bodyPr>
          <a:lstStyle/>
          <a:p>
            <a:pPr marL="0" indent="0">
              <a:buNone/>
            </a:pPr>
            <a:r>
              <a:rPr lang="en-US" b="1" u="sng" dirty="0" smtClean="0"/>
              <a:t>KEYWORDS </a:t>
            </a:r>
            <a:endParaRPr lang="en-US" dirty="0"/>
          </a:p>
          <a:p>
            <a:r>
              <a:rPr lang="en-US" dirty="0" smtClean="0"/>
              <a:t>Clinical </a:t>
            </a:r>
            <a:r>
              <a:rPr lang="en-US" dirty="0"/>
              <a:t>outcomes, </a:t>
            </a:r>
            <a:endParaRPr lang="en-US" dirty="0" smtClean="0"/>
          </a:p>
          <a:p>
            <a:r>
              <a:rPr lang="en-US" dirty="0" smtClean="0"/>
              <a:t>Pharmacist</a:t>
            </a:r>
            <a:r>
              <a:rPr lang="en-US" dirty="0"/>
              <a:t>, </a:t>
            </a:r>
            <a:endParaRPr lang="en-US" dirty="0" smtClean="0"/>
          </a:p>
          <a:p>
            <a:r>
              <a:rPr lang="en-US" dirty="0" smtClean="0"/>
              <a:t>Interventions</a:t>
            </a:r>
            <a:r>
              <a:rPr lang="en-US" dirty="0"/>
              <a:t>, </a:t>
            </a:r>
            <a:endParaRPr lang="en-US" dirty="0" smtClean="0"/>
          </a:p>
          <a:p>
            <a:r>
              <a:rPr lang="en-US" dirty="0" smtClean="0"/>
              <a:t>Critical </a:t>
            </a:r>
            <a:r>
              <a:rPr lang="en-US" dirty="0"/>
              <a:t>care services, </a:t>
            </a:r>
            <a:endParaRPr lang="en-US" dirty="0" smtClean="0"/>
          </a:p>
          <a:p>
            <a:r>
              <a:rPr lang="en-US" dirty="0" smtClean="0"/>
              <a:t>Private hospital, </a:t>
            </a:r>
          </a:p>
          <a:p>
            <a:r>
              <a:rPr lang="en-US" dirty="0" smtClean="0"/>
              <a:t>Riyadh</a:t>
            </a:r>
            <a:r>
              <a:rPr lang="en-US" dirty="0"/>
              <a:t>, </a:t>
            </a:r>
            <a:endParaRPr lang="en-US" dirty="0" smtClean="0"/>
          </a:p>
          <a:p>
            <a:r>
              <a:rPr lang="en-US" dirty="0" smtClean="0"/>
              <a:t>Saudi </a:t>
            </a:r>
            <a:r>
              <a:rPr lang="en-US" dirty="0"/>
              <a:t>Arabia.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109</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Arial</vt:lpstr>
      <vt:lpstr>Calibri</vt:lpstr>
      <vt:lpstr>Calibri Light</vt:lpstr>
      <vt:lpstr>Candara</vt:lpstr>
      <vt:lpstr>Office Theme</vt:lpstr>
      <vt:lpstr>  National Medication Errors Reporting System at Ministry of Health in Saudi Arabia</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8</cp:revision>
  <dcterms:created xsi:type="dcterms:W3CDTF">2019-03-11T09:12:10Z</dcterms:created>
  <dcterms:modified xsi:type="dcterms:W3CDTF">2019-05-08T06:52:36Z</dcterms:modified>
</cp:coreProperties>
</file>