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8/1/2019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8/1/2019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8/1/2019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8/1/2019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034862"/>
            <a:ext cx="12067309" cy="2021982"/>
          </a:xfrm>
        </p:spPr>
        <p:txBody>
          <a:bodyPr>
            <a:normAutofit fontScale="90000"/>
          </a:bodyPr>
          <a:lstStyle/>
          <a:p>
            <a:r>
              <a:rPr lang="en-US" sz="5300" dirty="0">
                <a:latin typeface="Aharoni" panose="02010803020104030203" pitchFamily="2" charset="-79"/>
                <a:cs typeface="Aharoni" panose="02010803020104030203" pitchFamily="2" charset="-79"/>
              </a:rPr>
              <a:t>Ramadan Pharmaceutical Care System at the Ministry of Health Institutions, Saudi Arabia</a:t>
            </a:r>
          </a:p>
        </p:txBody>
      </p:sp>
      <p:sp>
        <p:nvSpPr>
          <p:cNvPr id="3" name="Subtitle 2"/>
          <p:cNvSpPr>
            <a:spLocks noGrp="1"/>
          </p:cNvSpPr>
          <p:nvPr>
            <p:ph type="subTitle" idx="1"/>
          </p:nvPr>
        </p:nvSpPr>
        <p:spPr>
          <a:xfrm>
            <a:off x="124691" y="4226531"/>
            <a:ext cx="11917055" cy="1272749"/>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Aljohara</a:t>
            </a:r>
            <a:r>
              <a:rPr lang="en-US" sz="3200" b="1" dirty="0">
                <a:latin typeface="Candara" panose="020E0502030303020204" pitchFamily="34" charset="0"/>
              </a:rPr>
              <a:t> Abdullah </a:t>
            </a:r>
            <a:r>
              <a:rPr lang="en-US" sz="3200" b="1" dirty="0" err="1">
                <a:latin typeface="Candara" panose="020E0502030303020204" pitchFamily="34" charset="0"/>
              </a:rPr>
              <a:t>Adouh</a:t>
            </a:r>
            <a:r>
              <a:rPr lang="en-US" sz="3200" b="1" dirty="0">
                <a:latin typeface="Candara" panose="020E0502030303020204" pitchFamily="34" charset="0"/>
              </a:rPr>
              <a:t>, </a:t>
            </a:r>
            <a:r>
              <a:rPr lang="en-US" sz="3200" b="1" dirty="0" err="1">
                <a:latin typeface="Candara" panose="020E0502030303020204" pitchFamily="34" charset="0"/>
              </a:rPr>
              <a:t>Meshael</a:t>
            </a:r>
            <a:r>
              <a:rPr lang="en-US" sz="3200" b="1" dirty="0">
                <a:latin typeface="Candara" panose="020E0502030303020204" pitchFamily="34" charset="0"/>
              </a:rPr>
              <a:t> Ibrahim </a:t>
            </a:r>
            <a:r>
              <a:rPr lang="en-US" sz="3200" b="1" dirty="0" err="1">
                <a:latin typeface="Candara" panose="020E0502030303020204" pitchFamily="34" charset="0"/>
              </a:rPr>
              <a:t>Alghuraibi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83335" y="1825624"/>
            <a:ext cx="11642501" cy="4729721"/>
          </a:xfrm>
        </p:spPr>
        <p:txBody>
          <a:bodyPr>
            <a:noAutofit/>
          </a:bodyPr>
          <a:lstStyle/>
          <a:p>
            <a:pPr algn="just"/>
            <a:r>
              <a:rPr lang="en-US" sz="2200" b="1" u="sng" dirty="0" smtClean="0"/>
              <a:t>Objectives:</a:t>
            </a:r>
            <a:r>
              <a:rPr lang="en-US" sz="2200" b="1" dirty="0" smtClean="0"/>
              <a:t> </a:t>
            </a:r>
            <a:r>
              <a:rPr lang="en-US" sz="2200" dirty="0"/>
              <a:t>To demonstrate the Ramadan Pharmaceutical Care System as part of the national pharmacy practice program at the Ministry of Health institutions in the Kingdom of Saudi Arabia.</a:t>
            </a:r>
            <a:endParaRPr lang="en-US" sz="2200" dirty="0" smtClean="0"/>
          </a:p>
          <a:p>
            <a:pPr algn="just"/>
            <a:r>
              <a:rPr lang="en-US" sz="2200" b="1" u="sng" dirty="0" smtClean="0"/>
              <a:t>Methods</a:t>
            </a:r>
            <a:r>
              <a:rPr lang="en-US" sz="2200" b="1" u="sng" dirty="0"/>
              <a:t>:</a:t>
            </a:r>
            <a:r>
              <a:rPr lang="en-US" sz="2200" dirty="0"/>
              <a:t> This is a description analysis of Ramadan Pharmaceutical Care System at the Ministry of Health institutions. It was analyzed within the national pharmacy practice program. We used the modified pharmacy business model system and the project management procedure in the report</a:t>
            </a:r>
            <a:r>
              <a:rPr lang="en-US" sz="2200" dirty="0" smtClean="0"/>
              <a:t>.</a:t>
            </a:r>
          </a:p>
          <a:p>
            <a:pPr algn="just"/>
            <a:r>
              <a:rPr lang="en-US" sz="2200" b="1" u="sng" dirty="0"/>
              <a:t>Results:</a:t>
            </a:r>
            <a:r>
              <a:rPr lang="en-US" sz="2200" dirty="0"/>
              <a:t> The Ramadan Pharmaceutical Care program was established with a defined vision, mission and goals. In this project, human, economic and other resources have been described. The risk management was discussed to assure the continuation of the program. Furthermore, we illustrate the monitoring and controlling of the system. The closing stage with conversion to operation project was demonstrated in the Analysis</a:t>
            </a:r>
            <a:r>
              <a:rPr lang="en-US" sz="2200" dirty="0" smtClean="0"/>
              <a:t>.</a:t>
            </a:r>
          </a:p>
          <a:p>
            <a:pPr algn="just"/>
            <a:r>
              <a:rPr lang="en-US" sz="2200" b="1" u="sng" dirty="0" smtClean="0"/>
              <a:t>Conclusion</a:t>
            </a:r>
            <a:r>
              <a:rPr lang="en-US" sz="2200" b="1" u="sng" dirty="0"/>
              <a:t>:</a:t>
            </a:r>
            <a:r>
              <a:rPr lang="en-US" sz="2200" dirty="0"/>
              <a:t> The Ramadan Pharmaceutical Care system has been implemented and is considered as part of the healthcare system and pharmacy strategic plan. This program has been created to improve pharmacy services provided to the patient and to increase patient satisfaction in the Ministry of Health institutions, Kingdom of Saudi Arabia</a:t>
            </a:r>
            <a:r>
              <a:rPr lang="en-US" sz="2200" dirty="0" smtClean="0"/>
              <a:t>.</a:t>
            </a:r>
            <a:endParaRPr lang="en-US" sz="2200"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Ramadan,</a:t>
            </a:r>
          </a:p>
          <a:p>
            <a:r>
              <a:rPr lang="en-US" dirty="0"/>
              <a:t>Pharmaceutical Care,</a:t>
            </a:r>
          </a:p>
          <a:p>
            <a:r>
              <a:rPr lang="en-US" dirty="0"/>
              <a:t>Ministry of Health,</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69</Words>
  <Application>Microsoft Office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Aharoni</vt:lpstr>
      <vt:lpstr>Arial</vt:lpstr>
      <vt:lpstr>Calibri</vt:lpstr>
      <vt:lpstr>Calibri Light</vt:lpstr>
      <vt:lpstr>Candara</vt:lpstr>
      <vt:lpstr>Office Theme</vt:lpstr>
      <vt:lpstr>Ramadan Pharmaceutical Care System at the Ministry of Health Institutions, Saudi Arabia</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19</cp:revision>
  <dcterms:created xsi:type="dcterms:W3CDTF">2019-03-11T09:12:10Z</dcterms:created>
  <dcterms:modified xsi:type="dcterms:W3CDTF">2019-08-01T06:26:26Z</dcterms:modified>
</cp:coreProperties>
</file>