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928" y="1919735"/>
            <a:ext cx="11346872" cy="2929356"/>
          </a:xfrm>
        </p:spPr>
        <p:txBody>
          <a:bodyPr>
            <a:normAutofit fontScale="90000"/>
          </a:bodyPr>
          <a:lstStyle/>
          <a:p>
            <a:r>
              <a:rPr lang="en-US" dirty="0">
                <a:latin typeface="Aharoni" panose="02010803020104030203" pitchFamily="2" charset="-79"/>
                <a:cs typeface="Aharoni" panose="02010803020104030203" pitchFamily="2" charset="-79"/>
              </a:rPr>
              <a:t>Need for Extension of Real Time Stability Analysis of Drugs and Quality Control Setup</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in Hospitals</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5167746"/>
            <a:ext cx="9302839" cy="1294424"/>
          </a:xfrm>
        </p:spPr>
        <p:txBody>
          <a:bodyPr>
            <a:normAutofit/>
          </a:bodyPr>
          <a:lstStyle/>
          <a:p>
            <a:r>
              <a:rPr lang="en-US" sz="3600" b="1" dirty="0">
                <a:latin typeface="Candara" panose="020E0502030303020204" pitchFamily="34" charset="0"/>
              </a:rPr>
              <a:t>Peraman Ramalingam, Mukesh Kumar</a:t>
            </a:r>
          </a:p>
          <a:p>
            <a:endParaRPr lang="en-US" sz="3600" b="1" dirty="0" err="1">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46364" y="1825624"/>
            <a:ext cx="11499272" cy="4729721"/>
          </a:xfrm>
        </p:spPr>
        <p:txBody>
          <a:bodyPr>
            <a:normAutofit fontScale="92500" lnSpcReduction="10000"/>
          </a:bodyPr>
          <a:lstStyle/>
          <a:p>
            <a:pPr algn="just"/>
            <a:r>
              <a:rPr lang="en-US" dirty="0"/>
              <a:t>Owing to the increased number issues related to medication adherence, efficacy, antimicrobial resistance, tolerance and adverse reaction with unknown ideology, few strategic approaches having been recommended and implemented in treatment procedures. Despite of these clinical oriented strategies, the success rate in eradication of many unwanted therapeutic issues quite questionable. It is believed that the existing clinical and therapeutic oriented issues pertaining the drug, it requires additional strategic implementations that nullify the probability of drug related factors. This strategy can be a drug quality control testing Centre at the hospital premises to ensure the potency and real time </a:t>
            </a:r>
            <a:r>
              <a:rPr lang="en-US" dirty="0" smtClean="0"/>
              <a:t>stability assessment </a:t>
            </a:r>
            <a:r>
              <a:rPr lang="en-US" dirty="0"/>
              <a:t>for stability sensitive and dose sensitive drugs. Initially it may be recommended in those hospitals, which conduct clinical research, therapeutic drug monitoring, clinical evaluation of antibiotics and further it can be extrapolated based on outcome. This view invites discussion to bring a fruitful outcome rather than criticism.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smtClean="0"/>
              <a:t>Drug </a:t>
            </a:r>
            <a:r>
              <a:rPr lang="en-US" dirty="0"/>
              <a:t>stability, </a:t>
            </a:r>
            <a:endParaRPr lang="en-US" dirty="0" smtClean="0"/>
          </a:p>
          <a:p>
            <a:r>
              <a:rPr lang="en-US" dirty="0" smtClean="0"/>
              <a:t>Drugs</a:t>
            </a:r>
            <a:r>
              <a:rPr lang="en-US" dirty="0"/>
              <a:t>, </a:t>
            </a:r>
            <a:endParaRPr lang="en-US" dirty="0" smtClean="0"/>
          </a:p>
          <a:p>
            <a:r>
              <a:rPr lang="en-US" dirty="0" smtClean="0"/>
              <a:t>Hospitals</a:t>
            </a:r>
            <a:r>
              <a:rPr lang="en-US" dirty="0"/>
              <a:t>, </a:t>
            </a:r>
            <a:endParaRPr lang="en-US" dirty="0" smtClean="0"/>
          </a:p>
          <a:p>
            <a:r>
              <a:rPr lang="en-US" dirty="0" smtClean="0"/>
              <a:t>Real </a:t>
            </a:r>
            <a:r>
              <a:rPr lang="en-US" dirty="0"/>
              <a:t>time </a:t>
            </a:r>
            <a:r>
              <a:rPr lang="en-US" dirty="0" err="1"/>
              <a:t>testings</a:t>
            </a:r>
            <a:r>
              <a:rPr lang="en-US" dirty="0"/>
              <a:t>, </a:t>
            </a:r>
            <a:endParaRPr lang="en-US" dirty="0" smtClean="0"/>
          </a:p>
          <a:p>
            <a:r>
              <a:rPr lang="en-US" dirty="0" smtClean="0"/>
              <a:t>Stability </a:t>
            </a:r>
            <a:r>
              <a:rPr lang="en-US" dirty="0"/>
              <a:t>sensitive, </a:t>
            </a:r>
            <a:endParaRPr lang="en-US" dirty="0" smtClean="0"/>
          </a:p>
          <a:p>
            <a:r>
              <a:rPr lang="en-US" dirty="0" smtClean="0"/>
              <a:t>Quality </a:t>
            </a:r>
            <a:r>
              <a:rPr lang="en-US" dirty="0"/>
              <a:t>control.</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502004" cy="4922905"/>
          </a:xfrm>
        </p:spPr>
        <p:txBody>
          <a:bodyPr>
            <a:normAutofit/>
          </a:bodyPr>
          <a:lstStyle/>
          <a:p>
            <a:pPr marL="0" indent="0" algn="just">
              <a:buNone/>
            </a:pPr>
            <a:r>
              <a:rPr lang="en-US" dirty="0"/>
              <a:t>Based on the above note and observations in the current pharmaceutical health care system, it is proposed to consider for discussion and trace the reality and reliability of real-time stability assessment instability protocol as anextension to the present stability protocols. Based on the outcome, it can also bea recommendation on maintenance quality control setup in clinical research oriented hospital setup. This may nullify the drug related factors in efficacy issues, results in significant effect on quality health care system. This require lot more discussion to come out with fruitful outcome.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295</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Need for Extension of Real Time Stability Analysis of Drugs and Quality Control Setup in Hospitals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cp:revision>
  <dcterms:created xsi:type="dcterms:W3CDTF">2019-03-11T09:12:10Z</dcterms:created>
  <dcterms:modified xsi:type="dcterms:W3CDTF">2019-03-18T10:06:27Z</dcterms:modified>
</cp:coreProperties>
</file>