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12-Mar-20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12-Mar-20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12-Mar-20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12-Mar-20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12-Mar-20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1931831"/>
            <a:ext cx="12067309" cy="2351281"/>
          </a:xfrm>
        </p:spPr>
        <p:txBody>
          <a:bodyPr>
            <a:normAutofit/>
          </a:bodyPr>
          <a:lstStyle/>
          <a:p>
            <a:r>
              <a:rPr lang="en-US" sz="5300" dirty="0">
                <a:latin typeface="Aharoni" panose="02010803020104030203" pitchFamily="2" charset="-79"/>
                <a:cs typeface="Aharoni" panose="02010803020104030203" pitchFamily="2" charset="-79"/>
              </a:rPr>
              <a:t>Clinical Compounding Service: New Initiative in the Kingdom of Saudi Arabia</a:t>
            </a:r>
            <a:endParaRPr lang="en-US" sz="53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24691" y="4574792"/>
            <a:ext cx="11917055" cy="1684340"/>
          </a:xfrm>
        </p:spPr>
        <p:txBody>
          <a:bodyPr>
            <a:noAutofit/>
          </a:bodyPr>
          <a:lstStyle/>
          <a:p>
            <a:endParaRPr lang="en-US" sz="3200" dirty="0"/>
          </a:p>
          <a:p>
            <a:r>
              <a:rPr lang="en-US" sz="3200" dirty="0"/>
              <a:t> </a:t>
            </a:r>
            <a:r>
              <a:rPr lang="en-US" sz="3200" b="1" dirty="0"/>
              <a:t>Yousef Ahmed </a:t>
            </a:r>
            <a:r>
              <a:rPr lang="en-US" sz="3200" b="1" dirty="0" err="1"/>
              <a:t>Alomi</a:t>
            </a:r>
            <a:r>
              <a:rPr lang="en-US" sz="3200" b="1" dirty="0"/>
              <a:t> </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404574"/>
          </a:xfrm>
        </p:spPr>
        <p:txBody>
          <a:bodyPr>
            <a:noAutofit/>
          </a:bodyPr>
          <a:lstStyle/>
          <a:p>
            <a:pPr algn="just"/>
            <a:r>
              <a:rPr lang="en-US" sz="2950" b="1" u="sng" dirty="0"/>
              <a:t>Objectives:</a:t>
            </a:r>
            <a:r>
              <a:rPr lang="en-US" sz="2950" b="1" dirty="0" smtClean="0"/>
              <a:t> </a:t>
            </a:r>
            <a:r>
              <a:rPr lang="en-US" sz="2950" dirty="0"/>
              <a:t>To declare the clinical compounding service as new initiatives in Saudi Arabia</a:t>
            </a:r>
            <a:r>
              <a:rPr lang="en-US" sz="2950" dirty="0" smtClean="0"/>
              <a:t>.</a:t>
            </a:r>
            <a:endParaRPr lang="en-US" sz="2950" dirty="0" smtClean="0"/>
          </a:p>
          <a:p>
            <a:pPr algn="just"/>
            <a:r>
              <a:rPr lang="en-US" sz="2950" b="1" u="sng" dirty="0" smtClean="0"/>
              <a:t>Methods: </a:t>
            </a:r>
            <a:r>
              <a:rPr lang="en-US" sz="2950" dirty="0"/>
              <a:t> It is a new initiative project of clinical compounding service. The projects drove the international clinical compounding service guidelines, the global business model, and pharmacy project guidelines a new project. The initial project is written through project management professionals and contained several parts, including the initial phase, the planning phase, the execution phase, the monitoring and </a:t>
            </a:r>
            <a:r>
              <a:rPr lang="en-US" sz="2950" dirty="0" smtClean="0"/>
              <a:t>controlling </a:t>
            </a:r>
            <a:r>
              <a:rPr lang="en-US" sz="2950" dirty="0"/>
              <a:t>phase</a:t>
            </a:r>
            <a:r>
              <a:rPr lang="en-US" sz="2950" dirty="0" smtClean="0"/>
              <a:t>. </a:t>
            </a:r>
            <a:endParaRPr lang="en-US" sz="2950" dirty="0" smtClean="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12745"/>
            <a:ext cx="11848563" cy="4865146"/>
          </a:xfrm>
        </p:spPr>
        <p:txBody>
          <a:bodyPr>
            <a:noAutofit/>
          </a:bodyPr>
          <a:lstStyle/>
          <a:p>
            <a:pPr algn="just"/>
            <a:r>
              <a:rPr lang="en-US" sz="2950" b="1" u="sng" dirty="0"/>
              <a:t>Results:</a:t>
            </a:r>
            <a:r>
              <a:rPr lang="en-US" sz="2950" dirty="0"/>
              <a:t>  </a:t>
            </a:r>
            <a:r>
              <a:rPr lang="en-US" sz="2950" dirty="0"/>
              <a:t>The clinical compounding service defined vision, mission, and goals. The services had multiple benefits, including clinical and economical, on the healthcare system, as described in the review. The continuation of the services assured by risk management elements description. Moreover, the monitoring and controlling of the projects as illustrated. The transition to operation project though the closing project stage explored in the analysis. </a:t>
            </a:r>
            <a:endParaRPr lang="en-US" sz="2950" dirty="0" smtClean="0"/>
          </a:p>
          <a:p>
            <a:pPr algn="just"/>
            <a:r>
              <a:rPr lang="en-US" sz="2950" b="1" u="sng" dirty="0"/>
              <a:t>Conclusion:</a:t>
            </a:r>
            <a:r>
              <a:rPr lang="en-US" sz="2950" dirty="0"/>
              <a:t> </a:t>
            </a:r>
            <a:r>
              <a:rPr lang="en-US" sz="2950" dirty="0"/>
              <a:t>The clinical compounding service </a:t>
            </a:r>
            <a:r>
              <a:rPr lang="en-US" sz="2950" dirty="0" smtClean="0"/>
              <a:t>program </a:t>
            </a:r>
            <a:r>
              <a:rPr lang="en-US" sz="2950" dirty="0"/>
              <a:t>is a new initiative project in pharmacy practice. The new project is part of innovative pharmacy practice and projecting of new extemporaneous preparations, and it is highly suggested in the Kingdom of Saudi Arabia</a:t>
            </a:r>
            <a:r>
              <a:rPr lang="en-US" sz="2950" dirty="0" smtClean="0"/>
              <a:t>.</a:t>
            </a:r>
            <a:endParaRPr lang="en-US" sz="2950" dirty="0"/>
          </a:p>
          <a:p>
            <a:pPr marL="0" indent="0" algn="just">
              <a:buNone/>
            </a:pPr>
            <a:endParaRPr lang="en-US" sz="295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en-US" dirty="0"/>
              <a:t>Clinical, </a:t>
            </a:r>
          </a:p>
          <a:p>
            <a:r>
              <a:rPr lang="en-US" dirty="0"/>
              <a:t>Compounding, </a:t>
            </a:r>
            <a:endParaRPr lang="en-US" dirty="0"/>
          </a:p>
          <a:p>
            <a:r>
              <a:rPr lang="en-US" dirty="0"/>
              <a:t>Formulation, </a:t>
            </a:r>
            <a:endParaRPr lang="en-US" dirty="0"/>
          </a:p>
          <a:p>
            <a:r>
              <a:rPr lang="en-US" dirty="0"/>
              <a:t>Extemporaneous, </a:t>
            </a:r>
            <a:endParaRPr lang="en-US" dirty="0"/>
          </a:p>
          <a:p>
            <a:r>
              <a:rPr lang="en-US" dirty="0"/>
              <a:t>Preparations, </a:t>
            </a:r>
            <a:endParaRPr lang="en-US" dirty="0"/>
          </a:p>
          <a:p>
            <a:r>
              <a:rPr lang="en-US" dirty="0"/>
              <a:t>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TotalTime>
  <Words>116</Words>
  <Application>Microsoft Office PowerPoint</Application>
  <PresentationFormat>Widescreen</PresentationFormat>
  <Paragraphs>14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Aharoni</vt:lpstr>
      <vt:lpstr>Arial</vt:lpstr>
      <vt:lpstr>Calibri</vt:lpstr>
      <vt:lpstr>Calibri Light</vt:lpstr>
      <vt:lpstr>Candara</vt:lpstr>
      <vt:lpstr>Office Theme</vt:lpstr>
      <vt:lpstr>Clinical Compounding Service: New Initiative in the Kingdom of Saudi Arabia</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Admin</cp:lastModifiedBy>
  <cp:revision>35</cp:revision>
  <dcterms:created xsi:type="dcterms:W3CDTF">2019-03-11T09:12:10Z</dcterms:created>
  <dcterms:modified xsi:type="dcterms:W3CDTF">2020-03-12T10:03:06Z</dcterms:modified>
</cp:coreProperties>
</file>