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7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4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A4B3-BA2C-4A9D-9C8E-374B7EE435F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91" y="1915086"/>
            <a:ext cx="12067309" cy="1016374"/>
          </a:xfrm>
        </p:spPr>
        <p:txBody>
          <a:bodyPr>
            <a:normAutofit/>
          </a:bodyPr>
          <a:lstStyle/>
          <a:p>
            <a:r>
              <a:rPr lang="en-US" sz="5300" dirty="0">
                <a:latin typeface="Aharoni" panose="02010803020104030203" pitchFamily="2" charset="-79"/>
                <a:cs typeface="Aharoni" panose="02010803020104030203" pitchFamily="2" charset="-79"/>
              </a:rPr>
              <a:t>Drug Review: </a:t>
            </a:r>
            <a:r>
              <a:rPr lang="en-US" sz="5300" dirty="0" err="1">
                <a:latin typeface="Aharoni" panose="02010803020104030203" pitchFamily="2" charset="-79"/>
                <a:cs typeface="Aharoni" panose="02010803020104030203" pitchFamily="2" charset="-79"/>
              </a:rPr>
              <a:t>Eflapegrastim</a:t>
            </a:r>
            <a:endParaRPr lang="en-US" sz="53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91" y="3148792"/>
            <a:ext cx="11917055" cy="2732056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Candara" panose="020E0502030303020204" pitchFamily="34" charset="0"/>
              </a:rPr>
              <a:t>Juman</a:t>
            </a:r>
            <a:r>
              <a:rPr lang="en-US" sz="3200" b="1" dirty="0">
                <a:latin typeface="Candara" panose="020E0502030303020204" pitchFamily="34" charset="0"/>
              </a:rPr>
              <a:t> </a:t>
            </a:r>
            <a:r>
              <a:rPr lang="en-US" sz="3200" b="1" dirty="0" err="1">
                <a:latin typeface="Candara" panose="020E0502030303020204" pitchFamily="34" charset="0"/>
              </a:rPr>
              <a:t>Alsaab</a:t>
            </a:r>
            <a:endParaRPr lang="en-US" sz="3200" b="1" dirty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4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3" y="1918952"/>
            <a:ext cx="11629623" cy="4803820"/>
          </a:xfrm>
        </p:spPr>
        <p:txBody>
          <a:bodyPr>
            <a:noAutofit/>
          </a:bodyPr>
          <a:lstStyle/>
          <a:p>
            <a:pPr algn="just"/>
            <a:r>
              <a:rPr lang="en-US" sz="2300" dirty="0"/>
              <a:t>Cardiovascular: Capillary leak syndrome (hypotension, hypoalbuminemia, edema, and hemoconcentration) has been reported with </a:t>
            </a:r>
            <a:r>
              <a:rPr lang="en-US" sz="2300" dirty="0" err="1"/>
              <a:t>rhG</a:t>
            </a:r>
            <a:r>
              <a:rPr lang="en-US" sz="2300" dirty="0"/>
              <a:t>-CSF products; frequency and severity may vary. The condition may be life-threatening if treatment is delayed; monitoring is required, and treatment may be necessary.</a:t>
            </a:r>
          </a:p>
          <a:p>
            <a:pPr algn="just"/>
            <a:r>
              <a:rPr lang="en-US" sz="2300" dirty="0"/>
              <a:t>Cardiovascular: Aortitis (abdominal pain, fever, back pain, malaise, and increased inflammatory markers Such: C-reactive protein and WBC count; it may occur as early as the first week after initiation. Consider aortitis in patients with signs and symptoms without known etiology and discontinue use if suspected.</a:t>
            </a:r>
          </a:p>
          <a:p>
            <a:pPr algn="just"/>
            <a:r>
              <a:rPr lang="en-US" sz="2300" dirty="0"/>
              <a:t>Hematologic: Splenic Rupture, including fatalities, can occur; monitoring recommended.</a:t>
            </a:r>
          </a:p>
          <a:p>
            <a:pPr algn="just"/>
            <a:r>
              <a:rPr lang="en-US" sz="2300" dirty="0"/>
              <a:t>Hematologic: Patients with sickle cell disease can experience severe and even fatal sickle cell crises.; discontinuation may be necessary.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F4FF0-02B4-494B-9F64-62E51BF1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CE5DFA-72BF-4210-AEB7-2BA3C8032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8E61FB-8BF2-7051-6918-214398990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528" y="1697754"/>
            <a:ext cx="9930943" cy="507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6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145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Candara</vt:lpstr>
      <vt:lpstr>Office Theme</vt:lpstr>
      <vt:lpstr>Drug Review: Eflapegrastim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Reporting Practices of ADR: An Observational Study</dc:title>
  <dc:creator>USER 1</dc:creator>
  <cp:lastModifiedBy>Suriya EMT</cp:lastModifiedBy>
  <cp:revision>46</cp:revision>
  <dcterms:created xsi:type="dcterms:W3CDTF">2019-03-11T09:12:10Z</dcterms:created>
  <dcterms:modified xsi:type="dcterms:W3CDTF">2023-12-01T09:25:25Z</dcterms:modified>
</cp:coreProperties>
</file>